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561263" cy="10693400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62">
          <p15:clr>
            <a:srgbClr val="A4A3A4"/>
          </p15:clr>
        </p15:guide>
        <p15:guide id="2" pos="2382">
          <p15:clr>
            <a:srgbClr val="A4A3A4"/>
          </p15:clr>
        </p15:guide>
        <p15:guide id="3" pos="294">
          <p15:clr>
            <a:srgbClr val="A4A3A4"/>
          </p15:clr>
        </p15:guide>
        <p15:guide id="4" pos="44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>
        <p:scale>
          <a:sx n="88" d="100"/>
          <a:sy n="88" d="100"/>
        </p:scale>
        <p:origin x="1771" y="-19"/>
      </p:cViewPr>
      <p:guideLst>
        <p:guide orient="horz" pos="6362"/>
        <p:guide pos="2382"/>
        <p:guide pos="294"/>
        <p:guide pos="44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SUKO ODA" userId="15c9076e91307b4f" providerId="LiveId" clId="{DC8DA58F-B107-496F-9773-A6C328352D7E}"/>
    <pc:docChg chg="undo custSel modSld">
      <pc:chgData name="ATSUKO ODA" userId="15c9076e91307b4f" providerId="LiveId" clId="{DC8DA58F-B107-496F-9773-A6C328352D7E}" dt="2026-05-17T00:17:48.224" v="484" actId="20577"/>
      <pc:docMkLst>
        <pc:docMk/>
      </pc:docMkLst>
      <pc:sldChg chg="addSp delSp modSp mod">
        <pc:chgData name="ATSUKO ODA" userId="15c9076e91307b4f" providerId="LiveId" clId="{DC8DA58F-B107-496F-9773-A6C328352D7E}" dt="2026-05-17T00:17:48.224" v="484" actId="20577"/>
        <pc:sldMkLst>
          <pc:docMk/>
          <pc:sldMk cId="958442999" sldId="256"/>
        </pc:sldMkLst>
        <pc:spChg chg="add del mod">
          <ac:chgData name="ATSUKO ODA" userId="15c9076e91307b4f" providerId="LiveId" clId="{DC8DA58F-B107-496F-9773-A6C328352D7E}" dt="2026-05-05T06:36:10.682" v="164" actId="21"/>
          <ac:spMkLst>
            <pc:docMk/>
            <pc:sldMk cId="958442999" sldId="256"/>
            <ac:spMk id="3" creationId="{265E0D90-80A1-4C10-841B-C18A4C278DB8}"/>
          </ac:spMkLst>
        </pc:spChg>
        <pc:spChg chg="mod">
          <ac:chgData name="ATSUKO ODA" userId="15c9076e91307b4f" providerId="LiveId" clId="{DC8DA58F-B107-496F-9773-A6C328352D7E}" dt="2026-05-06T01:52:38.839" v="422" actId="1076"/>
          <ac:spMkLst>
            <pc:docMk/>
            <pc:sldMk cId="958442999" sldId="256"/>
            <ac:spMk id="7" creationId="{00000000-0000-0000-0000-000000000000}"/>
          </ac:spMkLst>
        </pc:spChg>
        <pc:spChg chg="mod">
          <ac:chgData name="ATSUKO ODA" userId="15c9076e91307b4f" providerId="LiveId" clId="{DC8DA58F-B107-496F-9773-A6C328352D7E}" dt="2026-05-06T00:13:07.048" v="348" actId="1076"/>
          <ac:spMkLst>
            <pc:docMk/>
            <pc:sldMk cId="958442999" sldId="256"/>
            <ac:spMk id="9" creationId="{00000000-0000-0000-0000-000000000000}"/>
          </ac:spMkLst>
        </pc:spChg>
        <pc:spChg chg="del mod">
          <ac:chgData name="ATSUKO ODA" userId="15c9076e91307b4f" providerId="LiveId" clId="{DC8DA58F-B107-496F-9773-A6C328352D7E}" dt="2026-05-05T06:35:02.866" v="127" actId="21"/>
          <ac:spMkLst>
            <pc:docMk/>
            <pc:sldMk cId="958442999" sldId="256"/>
            <ac:spMk id="10" creationId="{00000000-0000-0000-0000-000000000000}"/>
          </ac:spMkLst>
        </pc:spChg>
        <pc:spChg chg="del">
          <ac:chgData name="ATSUKO ODA" userId="15c9076e91307b4f" providerId="LiveId" clId="{DC8DA58F-B107-496F-9773-A6C328352D7E}" dt="2026-05-05T06:33:59.565" v="120" actId="21"/>
          <ac:spMkLst>
            <pc:docMk/>
            <pc:sldMk cId="958442999" sldId="256"/>
            <ac:spMk id="11" creationId="{00000000-0000-0000-0000-000000000000}"/>
          </ac:spMkLst>
        </pc:spChg>
        <pc:spChg chg="del">
          <ac:chgData name="ATSUKO ODA" userId="15c9076e91307b4f" providerId="LiveId" clId="{DC8DA58F-B107-496F-9773-A6C328352D7E}" dt="2026-05-05T06:36:42.478" v="168" actId="21"/>
          <ac:spMkLst>
            <pc:docMk/>
            <pc:sldMk cId="958442999" sldId="256"/>
            <ac:spMk id="13" creationId="{00000000-0000-0000-0000-000000000000}"/>
          </ac:spMkLst>
        </pc:spChg>
        <pc:spChg chg="del">
          <ac:chgData name="ATSUKO ODA" userId="15c9076e91307b4f" providerId="LiveId" clId="{DC8DA58F-B107-496F-9773-A6C328352D7E}" dt="2026-05-05T06:36:28.322" v="167" actId="21"/>
          <ac:spMkLst>
            <pc:docMk/>
            <pc:sldMk cId="958442999" sldId="256"/>
            <ac:spMk id="15" creationId="{00000000-0000-0000-0000-000000000000}"/>
          </ac:spMkLst>
        </pc:spChg>
        <pc:spChg chg="mod">
          <ac:chgData name="ATSUKO ODA" userId="15c9076e91307b4f" providerId="LiveId" clId="{DC8DA58F-B107-496F-9773-A6C328352D7E}" dt="2026-05-05T06:42:07.735" v="218" actId="14100"/>
          <ac:spMkLst>
            <pc:docMk/>
            <pc:sldMk cId="958442999" sldId="256"/>
            <ac:spMk id="29" creationId="{00000000-0000-0000-0000-000000000000}"/>
          </ac:spMkLst>
        </pc:spChg>
        <pc:spChg chg="add mod">
          <ac:chgData name="ATSUKO ODA" userId="15c9076e91307b4f" providerId="LiveId" clId="{DC8DA58F-B107-496F-9773-A6C328352D7E}" dt="2026-05-17T00:17:48.224" v="484" actId="20577"/>
          <ac:spMkLst>
            <pc:docMk/>
            <pc:sldMk cId="958442999" sldId="256"/>
            <ac:spMk id="46" creationId="{A647B3D9-9147-448B-85C0-5002A949DA7A}"/>
          </ac:spMkLst>
        </pc:spChg>
        <pc:spChg chg="add mod">
          <ac:chgData name="ATSUKO ODA" userId="15c9076e91307b4f" providerId="LiveId" clId="{DC8DA58F-B107-496F-9773-A6C328352D7E}" dt="2026-05-05T06:45:08.356" v="230" actId="1076"/>
          <ac:spMkLst>
            <pc:docMk/>
            <pc:sldMk cId="958442999" sldId="256"/>
            <ac:spMk id="52" creationId="{4EECAA16-DC6F-43CD-A5B3-216444CB01FF}"/>
          </ac:spMkLst>
        </pc:spChg>
        <pc:spChg chg="add mod">
          <ac:chgData name="ATSUKO ODA" userId="15c9076e91307b4f" providerId="LiveId" clId="{DC8DA58F-B107-496F-9773-A6C328352D7E}" dt="2026-05-05T06:42:15.515" v="222" actId="20577"/>
          <ac:spMkLst>
            <pc:docMk/>
            <pc:sldMk cId="958442999" sldId="256"/>
            <ac:spMk id="53" creationId="{C49ADA32-749E-44B5-9927-B2B6AC4EF256}"/>
          </ac:spMkLst>
        </pc:spChg>
        <pc:spChg chg="add mod">
          <ac:chgData name="ATSUKO ODA" userId="15c9076e91307b4f" providerId="LiveId" clId="{DC8DA58F-B107-496F-9773-A6C328352D7E}" dt="2026-05-05T06:44:58.140" v="229" actId="1076"/>
          <ac:spMkLst>
            <pc:docMk/>
            <pc:sldMk cId="958442999" sldId="256"/>
            <ac:spMk id="55" creationId="{930C52C4-4428-4C15-9372-182DDF2036E3}"/>
          </ac:spMkLst>
        </pc:spChg>
        <pc:grpChg chg="mod">
          <ac:chgData name="ATSUKO ODA" userId="15c9076e91307b4f" providerId="LiveId" clId="{DC8DA58F-B107-496F-9773-A6C328352D7E}" dt="2026-05-06T00:13:00.992" v="347" actId="1076"/>
          <ac:grpSpMkLst>
            <pc:docMk/>
            <pc:sldMk cId="958442999" sldId="256"/>
            <ac:grpSpMk id="28" creationId="{00000000-0000-0000-0000-000000000000}"/>
          </ac:grpSpMkLst>
        </pc:grpChg>
        <pc:grpChg chg="mod">
          <ac:chgData name="ATSUKO ODA" userId="15c9076e91307b4f" providerId="LiveId" clId="{DC8DA58F-B107-496F-9773-A6C328352D7E}" dt="2026-05-05T02:27:46.339" v="77" actId="14100"/>
          <ac:grpSpMkLst>
            <pc:docMk/>
            <pc:sldMk cId="958442999" sldId="256"/>
            <ac:grpSpMk id="50" creationId="{00000000-0000-0000-0000-000000000000}"/>
          </ac:grpSpMkLst>
        </pc:grpChg>
        <pc:picChg chg="mod">
          <ac:chgData name="ATSUKO ODA" userId="15c9076e91307b4f" providerId="LiveId" clId="{DC8DA58F-B107-496F-9773-A6C328352D7E}" dt="2026-05-06T00:13:24.464" v="350" actId="1076"/>
          <ac:picMkLst>
            <pc:docMk/>
            <pc:sldMk cId="958442999" sldId="256"/>
            <ac:picMk id="12" creationId="{00000000-0000-0000-0000-000000000000}"/>
          </ac:picMkLst>
        </pc:picChg>
        <pc:picChg chg="del">
          <ac:chgData name="ATSUKO ODA" userId="15c9076e91307b4f" providerId="LiveId" clId="{DC8DA58F-B107-496F-9773-A6C328352D7E}" dt="2026-05-05T06:36:06.899" v="163" actId="21"/>
          <ac:picMkLst>
            <pc:docMk/>
            <pc:sldMk cId="958442999" sldId="256"/>
            <ac:picMk id="33" creationId="{00000000-0000-0000-0000-000000000000}"/>
          </ac:picMkLst>
        </pc:picChg>
        <pc:picChg chg="add mod">
          <ac:chgData name="ATSUKO ODA" userId="15c9076e91307b4f" providerId="LiveId" clId="{DC8DA58F-B107-496F-9773-A6C328352D7E}" dt="2026-05-05T06:41:47.892" v="214" actId="1076"/>
          <ac:picMkLst>
            <pc:docMk/>
            <pc:sldMk cId="958442999" sldId="256"/>
            <ac:picMk id="54" creationId="{A54F651F-717D-4483-BFD0-630EB2ADC15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38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63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459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11321" y="472787"/>
            <a:ext cx="1988770" cy="100597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42387" y="472787"/>
            <a:ext cx="5842913" cy="100597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9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720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19"/>
            <a:ext cx="6427074" cy="233918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65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42387" y="2750086"/>
            <a:ext cx="3915841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484250" y="2750086"/>
            <a:ext cx="3915842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27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40"/>
            <a:ext cx="3340871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5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40"/>
            <a:ext cx="3342183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5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54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786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202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3" hasCustomPrompt="1"/>
          </p:nvPr>
        </p:nvSpPr>
        <p:spPr>
          <a:xfrm>
            <a:off x="5097995" y="7867675"/>
            <a:ext cx="1969200" cy="2232000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r>
              <a:rPr kumimoji="1" lang="ja-JP" altLang="en-US" dirty="0"/>
              <a:t>周辺地図や店舗写真などを入れてください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58062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5"/>
            <a:ext cx="2487603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6" cy="91265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3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4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4BE5E-49AD-4A1F-899F-27EDDE3EAFD8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BD8D6-8B9A-449D-A6F9-F5811F654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69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正方形/長方形 50"/>
          <p:cNvSpPr/>
          <p:nvPr/>
        </p:nvSpPr>
        <p:spPr>
          <a:xfrm>
            <a:off x="-1" y="9523164"/>
            <a:ext cx="7561264" cy="1170236"/>
          </a:xfrm>
          <a:prstGeom prst="rect">
            <a:avLst/>
          </a:prstGeom>
          <a:gradFill flip="none" rotWithShape="1">
            <a:gsLst>
              <a:gs pos="0">
                <a:srgbClr val="D6B19C">
                  <a:alpha val="0"/>
                </a:srgbClr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374798" y="9523163"/>
            <a:ext cx="6612433" cy="648073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/>
          <p:cNvGrpSpPr/>
          <p:nvPr/>
        </p:nvGrpSpPr>
        <p:grpSpPr>
          <a:xfrm>
            <a:off x="-1258692" y="-35451"/>
            <a:ext cx="9937104" cy="7174163"/>
            <a:chOff x="-1192095" y="-413553"/>
            <a:chExt cx="9789797" cy="6888615"/>
          </a:xfrm>
        </p:grpSpPr>
        <p:sp>
          <p:nvSpPr>
            <p:cNvPr id="9" name="正方形/長方形 8"/>
            <p:cNvSpPr/>
            <p:nvPr/>
          </p:nvSpPr>
          <p:spPr>
            <a:xfrm>
              <a:off x="-16318" y="-413553"/>
              <a:ext cx="7561263" cy="5928344"/>
            </a:xfrm>
            <a:prstGeom prst="rect">
              <a:avLst/>
            </a:prstGeom>
            <a:gradFill>
              <a:gsLst>
                <a:gs pos="0">
                  <a:schemeClr val="accent6"/>
                </a:gs>
                <a:gs pos="100000">
                  <a:schemeClr val="accent6">
                    <a:alpha val="16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-1192095" y="3862540"/>
              <a:ext cx="9789797" cy="2612522"/>
              <a:chOff x="-1804129" y="3862540"/>
              <a:chExt cx="9789797" cy="2612522"/>
            </a:xfrm>
          </p:grpSpPr>
          <p:sp>
            <p:nvSpPr>
              <p:cNvPr id="16" name="円/楕円 15"/>
              <p:cNvSpPr/>
              <p:nvPr/>
            </p:nvSpPr>
            <p:spPr>
              <a:xfrm>
                <a:off x="5373146" y="3862540"/>
                <a:ext cx="2612522" cy="26125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円/楕円 22"/>
              <p:cNvSpPr/>
              <p:nvPr/>
            </p:nvSpPr>
            <p:spPr>
              <a:xfrm>
                <a:off x="2980721" y="3862540"/>
                <a:ext cx="2612522" cy="26125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円/楕円 23"/>
              <p:cNvSpPr/>
              <p:nvPr/>
            </p:nvSpPr>
            <p:spPr>
              <a:xfrm>
                <a:off x="588296" y="3862540"/>
                <a:ext cx="2612522" cy="26125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円/楕円 24"/>
              <p:cNvSpPr/>
              <p:nvPr/>
            </p:nvSpPr>
            <p:spPr>
              <a:xfrm>
                <a:off x="-1804129" y="3862540"/>
                <a:ext cx="2612522" cy="26125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50" name="グループ化 49"/>
          <p:cNvGrpSpPr/>
          <p:nvPr/>
        </p:nvGrpSpPr>
        <p:grpSpPr>
          <a:xfrm>
            <a:off x="252239" y="522164"/>
            <a:ext cx="6857606" cy="3428216"/>
            <a:chOff x="252239" y="522164"/>
            <a:chExt cx="6857606" cy="336837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1089972" y="522164"/>
              <a:ext cx="6019873" cy="664132"/>
              <a:chOff x="1089972" y="522164"/>
              <a:chExt cx="6019873" cy="664132"/>
            </a:xfr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29000">
                  <a:srgbClr val="21D6E0">
                    <a:alpha val="0"/>
                  </a:srgbClr>
                </a:gs>
                <a:gs pos="65000">
                  <a:schemeClr val="accent1">
                    <a:lumMod val="60000"/>
                    <a:lumOff val="40000"/>
                    <a:alpha val="79000"/>
                  </a:schemeClr>
                </a:gs>
                <a:gs pos="100000">
                  <a:schemeClr val="bg1">
                    <a:alpha val="41000"/>
                  </a:schemeClr>
                </a:gs>
              </a:gsLst>
              <a:lin ang="16200000" scaled="1"/>
            </a:gradFill>
          </p:grpSpPr>
          <p:sp>
            <p:nvSpPr>
              <p:cNvPr id="34" name="涙形 33"/>
              <p:cNvSpPr/>
              <p:nvPr/>
            </p:nvSpPr>
            <p:spPr>
              <a:xfrm rot="18900000">
                <a:off x="1089972" y="522164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涙形 34"/>
              <p:cNvSpPr/>
              <p:nvPr/>
            </p:nvSpPr>
            <p:spPr>
              <a:xfrm rot="18900000">
                <a:off x="2875219" y="522164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涙形 35"/>
              <p:cNvSpPr/>
              <p:nvPr/>
            </p:nvSpPr>
            <p:spPr>
              <a:xfrm rot="18900000">
                <a:off x="4660466" y="522164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涙形 36"/>
              <p:cNvSpPr/>
              <p:nvPr/>
            </p:nvSpPr>
            <p:spPr>
              <a:xfrm rot="18900000">
                <a:off x="6445713" y="522164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8" name="グループ化 47"/>
            <p:cNvGrpSpPr/>
            <p:nvPr/>
          </p:nvGrpSpPr>
          <p:grpSpPr>
            <a:xfrm>
              <a:off x="252239" y="1864798"/>
              <a:ext cx="6019873" cy="664132"/>
              <a:chOff x="252239" y="1864798"/>
              <a:chExt cx="6019873" cy="664132"/>
            </a:xfr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24000">
                  <a:srgbClr val="21D6E0">
                    <a:alpha val="32000"/>
                  </a:srgbClr>
                </a:gs>
                <a:gs pos="75000">
                  <a:schemeClr val="accent6">
                    <a:lumMod val="60000"/>
                    <a:lumOff val="40000"/>
                    <a:alpha val="78000"/>
                  </a:schemeClr>
                </a:gs>
                <a:gs pos="100000">
                  <a:schemeClr val="bg1">
                    <a:alpha val="59000"/>
                  </a:schemeClr>
                </a:gs>
              </a:gsLst>
              <a:lin ang="16200000" scaled="1"/>
            </a:gradFill>
          </p:grpSpPr>
          <p:sp>
            <p:nvSpPr>
              <p:cNvPr id="38" name="涙形 37"/>
              <p:cNvSpPr/>
              <p:nvPr/>
            </p:nvSpPr>
            <p:spPr>
              <a:xfrm rot="18900000">
                <a:off x="252239" y="1864798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涙形 38"/>
              <p:cNvSpPr/>
              <p:nvPr/>
            </p:nvSpPr>
            <p:spPr>
              <a:xfrm rot="18900000">
                <a:off x="2037486" y="1864798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涙形 39"/>
              <p:cNvSpPr/>
              <p:nvPr/>
            </p:nvSpPr>
            <p:spPr>
              <a:xfrm rot="18900000">
                <a:off x="3822733" y="1864798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涙形 40"/>
              <p:cNvSpPr/>
              <p:nvPr/>
            </p:nvSpPr>
            <p:spPr>
              <a:xfrm rot="18900000">
                <a:off x="5607980" y="1864798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9" name="グループ化 48"/>
            <p:cNvGrpSpPr/>
            <p:nvPr/>
          </p:nvGrpSpPr>
          <p:grpSpPr>
            <a:xfrm>
              <a:off x="1089972" y="3226405"/>
              <a:ext cx="6019873" cy="664132"/>
              <a:chOff x="1089972" y="3226405"/>
              <a:chExt cx="6019873" cy="664132"/>
            </a:xfr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24000">
                  <a:srgbClr val="21D6E0">
                    <a:alpha val="32000"/>
                  </a:srgbClr>
                </a:gs>
                <a:gs pos="75000">
                  <a:schemeClr val="accent6">
                    <a:lumMod val="60000"/>
                    <a:lumOff val="40000"/>
                    <a:alpha val="78000"/>
                  </a:schemeClr>
                </a:gs>
                <a:gs pos="100000">
                  <a:schemeClr val="bg1">
                    <a:alpha val="59000"/>
                  </a:schemeClr>
                </a:gs>
              </a:gsLst>
              <a:lin ang="16200000" scaled="1"/>
            </a:gradFill>
          </p:grpSpPr>
          <p:sp>
            <p:nvSpPr>
              <p:cNvPr id="42" name="涙形 41"/>
              <p:cNvSpPr/>
              <p:nvPr/>
            </p:nvSpPr>
            <p:spPr>
              <a:xfrm rot="18900000">
                <a:off x="1089972" y="3226405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涙形 42"/>
              <p:cNvSpPr/>
              <p:nvPr/>
            </p:nvSpPr>
            <p:spPr>
              <a:xfrm rot="18900000">
                <a:off x="2875219" y="3226405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涙形 43"/>
              <p:cNvSpPr/>
              <p:nvPr/>
            </p:nvSpPr>
            <p:spPr>
              <a:xfrm rot="18900000">
                <a:off x="4660466" y="3226405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涙形 44"/>
              <p:cNvSpPr/>
              <p:nvPr/>
            </p:nvSpPr>
            <p:spPr>
              <a:xfrm rot="18900000">
                <a:off x="6445713" y="3226405"/>
                <a:ext cx="664132" cy="664132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5" name="図 4" hidden="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stelsSmooth scaling="11"/>
                    </a14:imgEffect>
                    <a14:imgEffect>
                      <a14:colorTemperature colorTemp="11200"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7561263" cy="10693401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74798" y="634682"/>
            <a:ext cx="6696745" cy="147732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381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ｺﾞｼｯｸUB" pitchFamily="50" charset="-128"/>
                <a:ea typeface="HGS創英角ｺﾞｼｯｸUB" pitchFamily="50" charset="-128"/>
              </a:rPr>
              <a:t>高知県立文学館</a:t>
            </a:r>
            <a:endParaRPr lang="en-US" altLang="ja-JP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38100" dir="5400000" algn="tl" rotWithShape="0">
                  <a:srgbClr val="000000">
                    <a:alpha val="65000"/>
                  </a:srgbClr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  <a:p>
            <a:pPr algn="ctr"/>
            <a:r>
              <a:rPr kumimoji="1" lang="ja-JP" alt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381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ｺﾞｼｯｸUB" pitchFamily="50" charset="-128"/>
                <a:ea typeface="HGS創英角ｺﾞｼｯｸUB" pitchFamily="50" charset="-128"/>
              </a:rPr>
              <a:t>おはなしキャラバン</a:t>
            </a:r>
            <a:endParaRPr kumimoji="1" lang="en-US" altLang="ja-JP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38100" dir="5400000" algn="tl" rotWithShape="0">
                  <a:srgbClr val="000000">
                    <a:alpha val="65000"/>
                  </a:srgbClr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89181" y="6120409"/>
            <a:ext cx="2309926" cy="3102208"/>
          </a:xfrm>
          <a:prstGeom prst="rect">
            <a:avLst/>
          </a:prstGeom>
        </p:spPr>
      </p:pic>
      <p:sp>
        <p:nvSpPr>
          <p:cNvPr id="46" name="テキスト プレースホルダー 9">
            <a:extLst>
              <a:ext uri="{FF2B5EF4-FFF2-40B4-BE49-F238E27FC236}">
                <a16:creationId xmlns:a16="http://schemas.microsoft.com/office/drawing/2014/main" id="{A647B3D9-9147-448B-85C0-5002A949DA7A}"/>
              </a:ext>
            </a:extLst>
          </p:cNvPr>
          <p:cNvSpPr txBox="1">
            <a:spLocks/>
          </p:cNvSpPr>
          <p:nvPr/>
        </p:nvSpPr>
        <p:spPr>
          <a:xfrm>
            <a:off x="509569" y="2543177"/>
            <a:ext cx="6689538" cy="3448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1623735" rtl="0" eaLnBrk="1" latinLnBrk="0" hangingPunct="1">
              <a:lnSpc>
                <a:spcPct val="90000"/>
              </a:lnSpc>
              <a:spcBef>
                <a:spcPts val="1776"/>
              </a:spcBef>
              <a:buFont typeface="Arial" panose="020B0604020202020204" pitchFamily="34" charset="0"/>
              <a:buNone/>
              <a:defRPr kumimoji="1" sz="25998" kern="1200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1217801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4262" kern="1200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2029669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3552" kern="1200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2841536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3197" kern="1200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3653404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3197" kern="1200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4465271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77139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89007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0874" indent="-405934" algn="l" defTabSz="1623735" rtl="0" eaLnBrk="1" latinLnBrk="0" hangingPunct="1">
              <a:lnSpc>
                <a:spcPct val="90000"/>
              </a:lnSpc>
              <a:spcBef>
                <a:spcPts val="888"/>
              </a:spcBef>
              <a:buFont typeface="Arial" panose="020B0604020202020204" pitchFamily="34" charset="0"/>
              <a:buChar char="•"/>
              <a:defRPr kumimoji="1"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1" dirty="0">
                <a:solidFill>
                  <a:schemeClr val="tx1"/>
                </a:solidFill>
              </a:rPr>
              <a:t>土佐民話や楽しい絵本のおはなし会です！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r>
              <a:rPr lang="ja-JP" altLang="en-US" sz="2400" b="1" dirty="0">
                <a:solidFill>
                  <a:schemeClr val="tx1"/>
                </a:solidFill>
              </a:rPr>
              <a:t>文学館カルチャーサポーターによる読み聞かせをご一緒に楽しみませんか？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r>
              <a:rPr lang="ja-JP" altLang="en-US" sz="2400" b="1" dirty="0">
                <a:solidFill>
                  <a:schemeClr val="tx1"/>
                </a:solidFill>
              </a:rPr>
              <a:t>６月のお話は　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r>
              <a:rPr lang="ja-JP" altLang="en-US" sz="2400" b="1" dirty="0">
                <a:solidFill>
                  <a:schemeClr val="tx1"/>
                </a:solidFill>
              </a:rPr>
              <a:t>　</a:t>
            </a:r>
            <a:r>
              <a:rPr lang="ja-JP" altLang="en-US" sz="2400" b="1" dirty="0">
                <a:solidFill>
                  <a:schemeClr val="tx2">
                    <a:lumMod val="50000"/>
                  </a:schemeClr>
                </a:solidFill>
              </a:rPr>
              <a:t>紙芝居　「おしょうとこぞう」　脚本　市原麟一郎　</a:t>
            </a:r>
            <a:endParaRPr lang="en-US" altLang="ja-JP" sz="24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ja-JP" altLang="en-US" sz="2400" b="1" dirty="0">
                <a:solidFill>
                  <a:schemeClr val="tx2">
                    <a:lumMod val="50000"/>
                  </a:schemeClr>
                </a:solidFill>
              </a:rPr>
              <a:t>　絵本　　「ふしぎなカサやさん」　作・絵　宮西達也</a:t>
            </a:r>
            <a:endParaRPr lang="en-US" altLang="ja-JP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" name="テキスト プレースホルダー 4">
            <a:extLst>
              <a:ext uri="{FF2B5EF4-FFF2-40B4-BE49-F238E27FC236}">
                <a16:creationId xmlns:a16="http://schemas.microsoft.com/office/drawing/2014/main" id="{4EECAA16-DC6F-43CD-A5B3-216444CB01FF}"/>
              </a:ext>
            </a:extLst>
          </p:cNvPr>
          <p:cNvSpPr txBox="1">
            <a:spLocks/>
          </p:cNvSpPr>
          <p:nvPr/>
        </p:nvSpPr>
        <p:spPr>
          <a:xfrm>
            <a:off x="609569" y="6580993"/>
            <a:ext cx="4564478" cy="2116023"/>
          </a:xfrm>
          <a:prstGeom prst="rect">
            <a:avLst/>
          </a:prstGeom>
        </p:spPr>
        <p:txBody>
          <a:bodyPr rtlCol="0"/>
          <a:lstStyle>
            <a:lvl1pPr marL="391146" indent="-391146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7483" indent="-325955" algn="l" defTabSz="104305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82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34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876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>
                <a:latin typeface="Meiryo UI" panose="020B0604030504040204" pitchFamily="50" charset="-128"/>
              </a:rPr>
              <a:t>日時　６月６日（土）</a:t>
            </a:r>
            <a:endParaRPr lang="en-US" altLang="ja-JP" sz="2400" dirty="0">
              <a:latin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</a:rPr>
              <a:t>　　　午後２時から</a:t>
            </a:r>
            <a:r>
              <a:rPr lang="en-US" altLang="ja-JP" sz="2400" dirty="0">
                <a:latin typeface="Meiryo UI" panose="020B0604030504040204" pitchFamily="50" charset="-128"/>
              </a:rPr>
              <a:t>(</a:t>
            </a:r>
            <a:r>
              <a:rPr lang="ja-JP" altLang="en-US" sz="2400" dirty="0">
                <a:latin typeface="Meiryo UI" panose="020B0604030504040204" pitchFamily="50" charset="-128"/>
              </a:rPr>
              <a:t>３０分）</a:t>
            </a:r>
            <a:endParaRPr lang="en-US" altLang="ja-JP" sz="2400" dirty="0">
              <a:latin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場所　高知県立文学館１階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こどものぶんがく室　　</a:t>
            </a:r>
          </a:p>
        </p:txBody>
      </p:sp>
      <p:sp>
        <p:nvSpPr>
          <p:cNvPr id="53" name="テキスト プレースホルダー 9">
            <a:extLst>
              <a:ext uri="{FF2B5EF4-FFF2-40B4-BE49-F238E27FC236}">
                <a16:creationId xmlns:a16="http://schemas.microsoft.com/office/drawing/2014/main" id="{C49ADA32-749E-44B5-9927-B2B6AC4EF256}"/>
              </a:ext>
            </a:extLst>
          </p:cNvPr>
          <p:cNvSpPr txBox="1">
            <a:spLocks/>
          </p:cNvSpPr>
          <p:nvPr/>
        </p:nvSpPr>
        <p:spPr>
          <a:xfrm>
            <a:off x="1456329" y="9642028"/>
            <a:ext cx="4507062" cy="457200"/>
          </a:xfrm>
          <a:prstGeom prst="rect">
            <a:avLst/>
          </a:prstGeom>
        </p:spPr>
        <p:txBody>
          <a:bodyPr vert="horz" lIns="104306" tIns="52153" rIns="104306" bIns="52153" rtlCol="0">
            <a:noAutofit/>
          </a:bodyPr>
          <a:lstStyle>
            <a:lvl1pPr marL="391146" indent="-391146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7483" indent="-325955" algn="l" defTabSz="104305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82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34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876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/>
              <a:t>　　高知市丸ノ内</a:t>
            </a:r>
            <a:r>
              <a:rPr lang="en-US" altLang="ja-JP" sz="1800" dirty="0"/>
              <a:t>1-1-20</a:t>
            </a:r>
            <a:r>
              <a:rPr lang="ja-JP" altLang="en-US" sz="1800" dirty="0"/>
              <a:t>　℡</a:t>
            </a:r>
            <a:r>
              <a:rPr lang="en-US" altLang="ja-JP" sz="1800" dirty="0"/>
              <a:t>088-822-0231</a:t>
            </a:r>
            <a:endParaRPr lang="ja-JP" altLang="en-US" sz="1800" dirty="0">
              <a:ea typeface="Meiryo UI" panose="020B0604030504040204" pitchFamily="50" charset="-128"/>
            </a:endParaRPr>
          </a:p>
        </p:txBody>
      </p:sp>
      <p:pic>
        <p:nvPicPr>
          <p:cNvPr id="54" name="図 53">
            <a:extLst>
              <a:ext uri="{FF2B5EF4-FFF2-40B4-BE49-F238E27FC236}">
                <a16:creationId xmlns:a16="http://schemas.microsoft.com/office/drawing/2014/main" id="{A54F651F-717D-4483-BFD0-630EB2ADC1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970" y="9628427"/>
            <a:ext cx="371141" cy="451297"/>
          </a:xfrm>
          <a:prstGeom prst="rect">
            <a:avLst/>
          </a:prstGeom>
        </p:spPr>
      </p:pic>
      <p:sp>
        <p:nvSpPr>
          <p:cNvPr id="55" name="テキスト ボックス 557">
            <a:extLst>
              <a:ext uri="{FF2B5EF4-FFF2-40B4-BE49-F238E27FC236}">
                <a16:creationId xmlns:a16="http://schemas.microsoft.com/office/drawing/2014/main" id="{930C52C4-4428-4C15-9372-182DDF2036E3}"/>
              </a:ext>
            </a:extLst>
          </p:cNvPr>
          <p:cNvSpPr txBox="1"/>
          <p:nvPr/>
        </p:nvSpPr>
        <p:spPr>
          <a:xfrm>
            <a:off x="2157801" y="8817702"/>
            <a:ext cx="2668812" cy="584775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>
            <a:defPPr rtl="0">
              <a:defRPr lang="ja-jp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200" b="1" dirty="0">
                <a:solidFill>
                  <a:srgbClr val="FF0000"/>
                </a:solidFill>
              </a:rPr>
              <a:t>入場無料です</a:t>
            </a:r>
          </a:p>
        </p:txBody>
      </p:sp>
    </p:spTree>
    <p:extLst>
      <p:ext uri="{BB962C8B-B14F-4D97-AF65-F5344CB8AC3E}">
        <p14:creationId xmlns:p14="http://schemas.microsoft.com/office/powerpoint/2010/main" val="958442999"/>
      </p:ext>
    </p:extLst>
  </p:cSld>
  <p:clrMapOvr>
    <a:masterClrMapping/>
  </p:clrMapOvr>
</p:sld>
</file>

<file path=ppt/theme/theme1.xml><?xml version="1.0" encoding="utf-8"?>
<a:theme xmlns:a="http://schemas.openxmlformats.org/drawingml/2006/main" name="A4サイズ新規ファイル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XHash xmlns="1119c2e5-8fb9-4d5f-baf1-202c530f2c34" xsi:nil="true"/>
    <IntlLangReviewDate xmlns="1119c2e5-8fb9-4d5f-baf1-202c530f2c34" xsi:nil="true"/>
    <PrimaryImageGen xmlns="1119c2e5-8fb9-4d5f-baf1-202c530f2c34">false</PrimaryImageGen>
    <TPInstallLocation xmlns="1119c2e5-8fb9-4d5f-baf1-202c530f2c34" xsi:nil="true"/>
    <IntlLangReview xmlns="1119c2e5-8fb9-4d5f-baf1-202c530f2c34" xsi:nil="true"/>
    <LocPublishedDependentAssetsLookup xmlns="1119c2e5-8fb9-4d5f-baf1-202c530f2c34" xsi:nil="true"/>
    <Manager xmlns="1119c2e5-8fb9-4d5f-baf1-202c530f2c34" xsi:nil="true"/>
    <NumericId xmlns="1119c2e5-8fb9-4d5f-baf1-202c530f2c34" xsi:nil="true"/>
    <OOCacheId xmlns="1119c2e5-8fb9-4d5f-baf1-202c530f2c34" xsi:nil="true"/>
    <AverageRating xmlns="1119c2e5-8fb9-4d5f-baf1-202c530f2c34" xsi:nil="true"/>
    <CSXUpdate xmlns="1119c2e5-8fb9-4d5f-baf1-202c530f2c34">false</CSXUpdate>
    <APDescription xmlns="1119c2e5-8fb9-4d5f-baf1-202c530f2c34" xsi:nil="true"/>
    <FeatureTagsTaxHTField0 xmlns="1119c2e5-8fb9-4d5f-baf1-202c530f2c34">
      <Terms xmlns="http://schemas.microsoft.com/office/infopath/2007/PartnerControls"/>
    </FeatureTagsTaxHTField0>
    <IntlLangReviewer xmlns="1119c2e5-8fb9-4d5f-baf1-202c530f2c34" xsi:nil="true"/>
    <OpenTemplate xmlns="1119c2e5-8fb9-4d5f-baf1-202c530f2c34">true</OpenTemplate>
    <TaxCatchAll xmlns="1119c2e5-8fb9-4d5f-baf1-202c530f2c34"/>
    <ApprovalLog xmlns="1119c2e5-8fb9-4d5f-baf1-202c530f2c34" xsi:nil="true"/>
    <TPComponent xmlns="1119c2e5-8fb9-4d5f-baf1-202c530f2c34" xsi:nil="true"/>
    <EditorialTags xmlns="1119c2e5-8fb9-4d5f-baf1-202c530f2c34" xsi:nil="true"/>
    <LastModifiedDateTime xmlns="1119c2e5-8fb9-4d5f-baf1-202c530f2c34" xsi:nil="true"/>
    <LegacyData xmlns="1119c2e5-8fb9-4d5f-baf1-202c530f2c34" xsi:nil="true"/>
    <TPLaunchHelpLink xmlns="1119c2e5-8fb9-4d5f-baf1-202c530f2c34" xsi:nil="true"/>
    <LocComments xmlns="1119c2e5-8fb9-4d5f-baf1-202c530f2c34" xsi:nil="true"/>
    <LocProcessedForMarketsLookup xmlns="1119c2e5-8fb9-4d5f-baf1-202c530f2c34" xsi:nil="true"/>
    <Milestone xmlns="1119c2e5-8fb9-4d5f-baf1-202c530f2c34">Beta 1</Milestone>
    <BusinessGroup xmlns="1119c2e5-8fb9-4d5f-baf1-202c530f2c34" xsi:nil="true"/>
    <Providers xmlns="1119c2e5-8fb9-4d5f-baf1-202c530f2c34" xsi:nil="true"/>
    <RecommendationsModifier xmlns="1119c2e5-8fb9-4d5f-baf1-202c530f2c34" xsi:nil="true"/>
    <SourceTitle xmlns="1119c2e5-8fb9-4d5f-baf1-202c530f2c34" xsi:nil="true"/>
    <HandoffToMSDN xmlns="1119c2e5-8fb9-4d5f-baf1-202c530f2c34" xsi:nil="true"/>
    <LocOverallHandbackStatusLookup xmlns="1119c2e5-8fb9-4d5f-baf1-202c530f2c34" xsi:nil="true"/>
    <DirectSourceMarket xmlns="1119c2e5-8fb9-4d5f-baf1-202c530f2c34" xsi:nil="true"/>
    <APEditor xmlns="1119c2e5-8fb9-4d5f-baf1-202c530f2c34">
      <UserInfo>
        <DisplayName/>
        <AccountId xsi:nil="true"/>
        <AccountType/>
      </UserInfo>
    </APEditor>
    <LocNewPublishedVersionLookup xmlns="1119c2e5-8fb9-4d5f-baf1-202c530f2c34" xsi:nil="true"/>
    <SubmitterId xmlns="1119c2e5-8fb9-4d5f-baf1-202c530f2c34" xsi:nil="true"/>
    <TemplateStatus xmlns="1119c2e5-8fb9-4d5f-baf1-202c530f2c34">Complete</TemplateStatus>
    <UAProjectedTotalWords xmlns="1119c2e5-8fb9-4d5f-baf1-202c530f2c34" xsi:nil="true"/>
    <Provider xmlns="1119c2e5-8fb9-4d5f-baf1-202c530f2c34" xsi:nil="true"/>
    <CSXSubmissionDate xmlns="1119c2e5-8fb9-4d5f-baf1-202c530f2c34" xsi:nil="true"/>
    <BlockPublish xmlns="1119c2e5-8fb9-4d5f-baf1-202c530f2c34" xsi:nil="true"/>
    <BugNumber xmlns="1119c2e5-8fb9-4d5f-baf1-202c530f2c34" xsi:nil="true"/>
    <TPLaunchHelpLinkType xmlns="1119c2e5-8fb9-4d5f-baf1-202c530f2c34">Template</TPLaunchHelpLinkType>
    <PublishStatusLookup xmlns="1119c2e5-8fb9-4d5f-baf1-202c530f2c34">
      <Value>452651</Value>
      <Value>502766</Value>
    </PublishStatusLookup>
    <ScenarioTagsTaxHTField0 xmlns="1119c2e5-8fb9-4d5f-baf1-202c530f2c34">
      <Terms xmlns="http://schemas.microsoft.com/office/infopath/2007/PartnerControls"/>
    </ScenarioTagsTaxHTField0>
    <TimesCloned xmlns="1119c2e5-8fb9-4d5f-baf1-202c530f2c34" xsi:nil="true"/>
    <IsDeleted xmlns="1119c2e5-8fb9-4d5f-baf1-202c530f2c34">false</IsDeleted>
    <OriginAsset xmlns="1119c2e5-8fb9-4d5f-baf1-202c530f2c34" xsi:nil="true"/>
    <UALocComments xmlns="1119c2e5-8fb9-4d5f-baf1-202c530f2c34" xsi:nil="true"/>
    <UALocRecommendation xmlns="1119c2e5-8fb9-4d5f-baf1-202c530f2c34">Localize</UALocRecommendation>
    <DSATActionTaken xmlns="1119c2e5-8fb9-4d5f-baf1-202c530f2c34" xsi:nil="true"/>
    <MachineTranslated xmlns="1119c2e5-8fb9-4d5f-baf1-202c530f2c34">false</MachineTranslated>
    <OutputCachingOn xmlns="1119c2e5-8fb9-4d5f-baf1-202c530f2c34">false</OutputCachingOn>
    <ParentAssetId xmlns="1119c2e5-8fb9-4d5f-baf1-202c530f2c34" xsi:nil="true"/>
    <APAuthor xmlns="1119c2e5-8fb9-4d5f-baf1-202c530f2c34">
      <UserInfo>
        <DisplayName>System Account</DisplayName>
        <AccountId>1073741823</AccountId>
        <AccountType/>
      </UserInfo>
    </APAuthor>
    <ClipArtFilename xmlns="1119c2e5-8fb9-4d5f-baf1-202c530f2c34" xsi:nil="true"/>
    <LocOverallLocStatusLookup xmlns="1119c2e5-8fb9-4d5f-baf1-202c530f2c34" xsi:nil="true"/>
    <LocOverallPreviewStatusLookup xmlns="1119c2e5-8fb9-4d5f-baf1-202c530f2c34" xsi:nil="true"/>
    <IntlLocPriority xmlns="1119c2e5-8fb9-4d5f-baf1-202c530f2c34" xsi:nil="true"/>
    <ApprovalStatus xmlns="1119c2e5-8fb9-4d5f-baf1-202c530f2c34">InProgress</ApprovalStatus>
    <LocManualTestRequired xmlns="1119c2e5-8fb9-4d5f-baf1-202c530f2c34" xsi:nil="true"/>
    <TPNamespace xmlns="1119c2e5-8fb9-4d5f-baf1-202c530f2c34" xsi:nil="true"/>
    <TemplateTemplateType xmlns="1119c2e5-8fb9-4d5f-baf1-202c530f2c34">PowerPoint 12 Default</TemplateTemplateType>
    <UANotes xmlns="1119c2e5-8fb9-4d5f-baf1-202c530f2c34" xsi:nil="true"/>
    <ThumbnailAssetId xmlns="1119c2e5-8fb9-4d5f-baf1-202c530f2c34" xsi:nil="true"/>
    <AssetId xmlns="1119c2e5-8fb9-4d5f-baf1-202c530f2c34">TP102774012</AssetId>
    <AssetType xmlns="1119c2e5-8fb9-4d5f-baf1-202c530f2c34" xsi:nil="true"/>
    <TPClientViewer xmlns="1119c2e5-8fb9-4d5f-baf1-202c530f2c34" xsi:nil="true"/>
    <TPFriendlyName xmlns="1119c2e5-8fb9-4d5f-baf1-202c530f2c34" xsi:nil="true"/>
    <PlannedPubDate xmlns="1119c2e5-8fb9-4d5f-baf1-202c530f2c34" xsi:nil="true"/>
    <PolicheckWords xmlns="1119c2e5-8fb9-4d5f-baf1-202c530f2c34" xsi:nil="true"/>
    <TPCommandLine xmlns="1119c2e5-8fb9-4d5f-baf1-202c530f2c34" xsi:nil="true"/>
    <LocOverallPublishStatusLookup xmlns="1119c2e5-8fb9-4d5f-baf1-202c530f2c34" xsi:nil="true"/>
    <LocPublishedLinkedAssetsLookup xmlns="1119c2e5-8fb9-4d5f-baf1-202c530f2c34" xsi:nil="true"/>
    <CrawlForDependencies xmlns="1119c2e5-8fb9-4d5f-baf1-202c530f2c34">false</CrawlForDependencies>
    <InternalTagsTaxHTField0 xmlns="1119c2e5-8fb9-4d5f-baf1-202c530f2c34">
      <Terms xmlns="http://schemas.microsoft.com/office/infopath/2007/PartnerControls"/>
    </InternalTagsTaxHTField0>
    <MarketSpecific xmlns="1119c2e5-8fb9-4d5f-baf1-202c530f2c34" xsi:nil="true"/>
    <LastHandOff xmlns="1119c2e5-8fb9-4d5f-baf1-202c530f2c34" xsi:nil="true"/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VoteCount xmlns="1119c2e5-8fb9-4d5f-baf1-202c530f2c34" xsi:nil="true"/>
    <ContentItem xmlns="1119c2e5-8fb9-4d5f-baf1-202c530f2c34" xsi:nil="true"/>
    <Markets xmlns="1119c2e5-8fb9-4d5f-baf1-202c530f2c34"/>
    <OriginalSourceMarket xmlns="1119c2e5-8fb9-4d5f-baf1-202c530f2c34" xsi:nil="true"/>
    <PublishTargets xmlns="1119c2e5-8fb9-4d5f-baf1-202c530f2c34">OfficeOnline</PublishTargets>
    <ShowIn xmlns="1119c2e5-8fb9-4d5f-baf1-202c530f2c34">Show everywhere</ShowIn>
    <UACurrentWords xmlns="1119c2e5-8fb9-4d5f-baf1-202c530f2c34" xsi:nil="true"/>
    <TPApplication xmlns="1119c2e5-8fb9-4d5f-baf1-202c530f2c34" xsi:nil="true"/>
    <AssetExpire xmlns="1119c2e5-8fb9-4d5f-baf1-202c530f2c34">2100-01-01T00:00:00+00:00</AssetExpire>
    <CampaignTagsTaxHTField0 xmlns="1119c2e5-8fb9-4d5f-baf1-202c530f2c34">
      <Terms xmlns="http://schemas.microsoft.com/office/infopath/2007/PartnerControls"/>
    </CampaignTagsTaxHTField0>
    <LocLastLocAttemptVersionLookup xmlns="1119c2e5-8fb9-4d5f-baf1-202c530f2c34">134881</LocLastLocAttemptVersionLookup>
    <LocLastLocAttemptVersionTypeLookup xmlns="1119c2e5-8fb9-4d5f-baf1-202c530f2c34" xsi:nil="true"/>
    <AssetStart xmlns="1119c2e5-8fb9-4d5f-baf1-202c530f2c34">2011-11-08T08:04:45+00:00</AssetStart>
    <TPExecutable xmlns="1119c2e5-8fb9-4d5f-baf1-202c530f2c34" xsi:nil="true"/>
    <FriendlyTitle xmlns="1119c2e5-8fb9-4d5f-baf1-202c530f2c34" xsi:nil="true"/>
    <LocRecommendedHandoff xmlns="1119c2e5-8fb9-4d5f-baf1-202c530f2c34" xsi:nil="true"/>
    <TPAppVersion xmlns="1119c2e5-8fb9-4d5f-baf1-202c530f2c34" xsi:nil="true"/>
    <AcquiredFrom xmlns="1119c2e5-8fb9-4d5f-baf1-202c530f2c34">Internal MS</AcquiredFrom>
    <IsSearchable xmlns="1119c2e5-8fb9-4d5f-baf1-202c530f2c34">true</IsSearchable>
    <CSXSubmissionMarket xmlns="1119c2e5-8fb9-4d5f-baf1-202c530f2c34" xsi:nil="true"/>
    <Downloads xmlns="1119c2e5-8fb9-4d5f-baf1-202c530f2c34">0</Downloads>
    <EditorialStatus xmlns="1119c2e5-8fb9-4d5f-baf1-202c530f2c34">Complete</EditorialStatus>
    <ArtSampleDocs xmlns="1119c2e5-8fb9-4d5f-baf1-202c530f2c34" xsi:nil="true"/>
    <TrustLevel xmlns="1119c2e5-8fb9-4d5f-baf1-202c530f2c34">1 Microsoft Managed Content</TrustLevel>
    <OriginalRelease xmlns="1119c2e5-8fb9-4d5f-baf1-202c530f2c34">14</OriginalRelease>
    <LocMarketGroupTiers2 xmlns="1119c2e5-8fb9-4d5f-baf1-202c530f2c34" xsi:nil="true"/>
  </documentManagement>
</p:properties>
</file>

<file path=customXml/itemProps1.xml><?xml version="1.0" encoding="utf-8"?>
<ds:datastoreItem xmlns:ds="http://schemas.openxmlformats.org/officeDocument/2006/customXml" ds:itemID="{82300C5A-CC69-4524-86AA-C87C0E5DEB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27E721-0B68-42DF-9220-A38F594A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2DFC1A-D4A7-4D8B-86F6-BF27F293F2B7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1119c2e5-8fb9-4d5f-baf1-202c530f2c34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雨の日サービス チラシ</Template>
  <TotalTime>24</TotalTime>
  <Words>93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Meiryo UI</vt:lpstr>
      <vt:lpstr>Arial</vt:lpstr>
      <vt:lpstr>Calibri</vt:lpstr>
      <vt:lpstr>A4サイズ新規ファイル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ATSUKO ODA</dc:creator>
  <cp:lastModifiedBy>ATSUKO ODA</cp:lastModifiedBy>
  <cp:revision>2</cp:revision>
  <cp:lastPrinted>2026-05-17T00:18:15Z</cp:lastPrinted>
  <dcterms:created xsi:type="dcterms:W3CDTF">2026-05-05T00:58:03Z</dcterms:created>
  <dcterms:modified xsi:type="dcterms:W3CDTF">2026-05-17T00:20:23Z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</Properties>
</file>